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1"/>
          </a:xfrm>
          <a:prstGeom prst="rect">
            <a:avLst/>
          </a:prstGeom>
        </p:spPr>
      </p:pic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64F210AB-0118-A70C-F72E-6D32D8FBB1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680521" cy="3070394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700" dirty="0">
                <a:solidFill>
                  <a:srgbClr val="58595B"/>
                </a:solidFill>
              </a:rPr>
              <a:t>Z </a:t>
            </a:r>
            <a:r>
              <a:rPr lang="en-GB" sz="1700" dirty="0" err="1">
                <a:solidFill>
                  <a:srgbClr val="58595B"/>
                </a:solidFill>
              </a:rPr>
              <a:t>dumą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ogłaszamy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osiągnięcie</a:t>
            </a:r>
            <a:r>
              <a:rPr lang="en-GB" sz="1700" dirty="0">
                <a:solidFill>
                  <a:srgbClr val="58595B"/>
                </a:solidFill>
              </a:rPr>
              <a:t> </a:t>
            </a:r>
            <a:r>
              <a:rPr lang="en-GB" sz="1700" b="1" dirty="0" err="1">
                <a:solidFill>
                  <a:schemeClr val="tx1"/>
                </a:solidFill>
              </a:rPr>
              <a:t>Diamentowego</a:t>
            </a:r>
            <a:r>
              <a:rPr lang="en-GB" sz="1700" b="1" dirty="0">
                <a:solidFill>
                  <a:schemeClr val="tx1"/>
                </a:solidFill>
              </a:rPr>
              <a:t> </a:t>
            </a:r>
            <a:r>
              <a:rPr lang="en-GB" sz="1700" b="1" dirty="0" err="1">
                <a:solidFill>
                  <a:schemeClr val="tx1"/>
                </a:solidFill>
              </a:rPr>
              <a:t>Statusu</a:t>
            </a:r>
            <a:r>
              <a:rPr lang="en-GB" sz="1700" dirty="0">
                <a:solidFill>
                  <a:srgbClr val="58595B"/>
                </a:solidFill>
              </a:rPr>
              <a:t> w </a:t>
            </a:r>
            <a:r>
              <a:rPr lang="en-GB" sz="1700" dirty="0" err="1">
                <a:solidFill>
                  <a:srgbClr val="58595B"/>
                </a:solidFill>
              </a:rPr>
              <a:t>programie</a:t>
            </a:r>
            <a:r>
              <a:rPr lang="en-GB" sz="1700" dirty="0">
                <a:solidFill>
                  <a:srgbClr val="58595B"/>
                </a:solidFill>
              </a:rPr>
              <a:t> ESO Angels Awards. W </a:t>
            </a:r>
            <a:r>
              <a:rPr lang="en-GB" sz="1700" dirty="0" err="1">
                <a:solidFill>
                  <a:srgbClr val="58595B"/>
                </a:solidFill>
              </a:rPr>
              <a:t>związku</a:t>
            </a:r>
            <a:r>
              <a:rPr lang="en-GB" sz="1700" dirty="0">
                <a:solidFill>
                  <a:srgbClr val="58595B"/>
                </a:solidFill>
              </a:rPr>
              <a:t> z </a:t>
            </a:r>
            <a:r>
              <a:rPr lang="en-GB" sz="1700" dirty="0" err="1">
                <a:solidFill>
                  <a:srgbClr val="58595B"/>
                </a:solidFill>
              </a:rPr>
              <a:t>jego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otrzymaniem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nasz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szpital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będzie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wyróżniany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podczas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dorocznych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regionalnych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i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ogólnopolskich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konferencji</a:t>
            </a:r>
            <a:r>
              <a:rPr lang="en-GB" sz="1700" dirty="0">
                <a:solidFill>
                  <a:srgbClr val="58595B"/>
                </a:solidFill>
              </a:rPr>
              <a:t>, w </a:t>
            </a:r>
            <a:r>
              <a:rPr lang="en-GB" sz="1700" dirty="0" err="1">
                <a:solidFill>
                  <a:srgbClr val="58595B"/>
                </a:solidFill>
              </a:rPr>
              <a:t>których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uczestniczyć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będą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eksperci</a:t>
            </a:r>
            <a:r>
              <a:rPr lang="en-GB" sz="1700" dirty="0">
                <a:solidFill>
                  <a:srgbClr val="58595B"/>
                </a:solidFill>
              </a:rPr>
              <a:t> w </a:t>
            </a:r>
            <a:r>
              <a:rPr lang="en-GB" sz="1700" dirty="0" err="1">
                <a:solidFill>
                  <a:srgbClr val="58595B"/>
                </a:solidFill>
              </a:rPr>
              <a:t>zakresie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leczenia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udarów</a:t>
            </a:r>
            <a:r>
              <a:rPr lang="en-GB" sz="1700" dirty="0">
                <a:solidFill>
                  <a:srgbClr val="58595B"/>
                </a:solidFill>
              </a:rPr>
              <a:t> </a:t>
            </a:r>
            <a:r>
              <a:rPr lang="en-GB" sz="1700" dirty="0" err="1">
                <a:solidFill>
                  <a:srgbClr val="58595B"/>
                </a:solidFill>
              </a:rPr>
              <a:t>mózgu</a:t>
            </a:r>
            <a:r>
              <a:rPr lang="en-GB" sz="1700" dirty="0">
                <a:solidFill>
                  <a:srgbClr val="58595B"/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>
                <a:solidFill>
                  <a:srgbClr val="58595B"/>
                </a:solidFill>
              </a:rPr>
              <a:t>#ESOC2024 </a:t>
            </a:r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2" name="Content Placeholder 13">
            <a:extLst>
              <a:ext uri="{FF2B5EF4-FFF2-40B4-BE49-F238E27FC236}">
                <a16:creationId xmlns:a16="http://schemas.microsoft.com/office/drawing/2014/main" id="{77DF0034-86A8-5982-1CE3-B49F9C77C7F7}"/>
              </a:ext>
            </a:extLst>
          </p:cNvPr>
          <p:cNvSpPr txBox="1">
            <a:spLocks/>
          </p:cNvSpPr>
          <p:nvPr/>
        </p:nvSpPr>
        <p:spPr>
          <a:xfrm>
            <a:off x="323453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 err="1">
                <a:solidFill>
                  <a:schemeClr val="tx1"/>
                </a:solidFill>
                <a:latin typeface="Angelina" panose="00000400000000000000" pitchFamily="2" charset="0"/>
              </a:rPr>
              <a:t>Nagrody</a:t>
            </a:r>
            <a:endParaRPr lang="en-GB" sz="5800" spc="-80" dirty="0">
              <a:solidFill>
                <a:schemeClr val="tx1"/>
              </a:solidFill>
              <a:latin typeface="Angelina" panose="00000400000000000000" pitchFamily="2" charset="0"/>
            </a:endParaRPr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48553E11-84B2-5AB3-FB87-687B7BD68839}"/>
              </a:ext>
            </a:extLst>
          </p:cNvPr>
          <p:cNvSpPr txBox="1">
            <a:spLocks/>
          </p:cNvSpPr>
          <p:nvPr/>
        </p:nvSpPr>
        <p:spPr>
          <a:xfrm>
            <a:off x="3059756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1090</TotalTime>
  <Words>58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533</cp:revision>
  <dcterms:created xsi:type="dcterms:W3CDTF">2016-03-24T07:27:19Z</dcterms:created>
  <dcterms:modified xsi:type="dcterms:W3CDTF">2023-10-24T10:32:21Z</dcterms:modified>
</cp:coreProperties>
</file>